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ítulo y subtítulo">
    <p:spTree>
      <p:nvGrpSpPr>
        <p:cNvPr id="1" name=""/>
        <p:cNvGrpSpPr/>
        <p:nvPr/>
      </p:nvGrpSpPr>
      <p:grpSpPr>
        <a:xfrm>
          <a:off x="0" y="0"/>
          <a:ext cx="0" cy="0"/>
          <a:chOff x="0" y="0"/>
          <a:chExt cx="0" cy="0"/>
        </a:xfrm>
      </p:grpSpPr>
      <p:sp>
        <p:nvSpPr>
          <p:cNvPr id="11" name="Shape 11"/>
          <p:cNvSpPr/>
          <p:nvPr>
            <p:ph type="title"/>
          </p:nvPr>
        </p:nvSpPr>
        <p:spPr>
          <a:xfrm>
            <a:off x="1270000" y="1638300"/>
            <a:ext cx="10464800" cy="3302000"/>
          </a:xfrm>
          <a:prstGeom prst="rect">
            <a:avLst/>
          </a:prstGeom>
        </p:spPr>
        <p:txBody>
          <a:bodyPr anchor="b"/>
          <a:lstStyle/>
          <a:p>
            <a:pPr/>
            <a:r>
              <a:t>Texto del título</a:t>
            </a:r>
          </a:p>
        </p:txBody>
      </p:sp>
      <p:sp>
        <p:nvSpPr>
          <p:cNvPr id="12" name="Shape 12"/>
          <p:cNvSpPr/>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pPr/>
            <a:r>
              <a:t>Nivel de texto 1</a:t>
            </a:r>
          </a:p>
          <a:p>
            <a:pPr lvl="1"/>
            <a:r>
              <a:t>Nivel de texto 2</a:t>
            </a:r>
          </a:p>
          <a:p>
            <a:pPr lvl="2"/>
            <a:r>
              <a:t>Nivel de texto 3</a:t>
            </a:r>
          </a:p>
          <a:p>
            <a:pPr lvl="3"/>
            <a:r>
              <a:t>Nivel de texto 4</a:t>
            </a:r>
          </a:p>
          <a:p>
            <a:pPr lvl="4"/>
            <a:r>
              <a:t>Nivel de texto 5</a:t>
            </a:r>
          </a:p>
        </p:txBody>
      </p:sp>
      <p:sp>
        <p:nvSpPr>
          <p:cNvPr id="13" name="Shape 13"/>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Cita">
    <p:spTree>
      <p:nvGrpSpPr>
        <p:cNvPr id="1" name=""/>
        <p:cNvGrpSpPr/>
        <p:nvPr/>
      </p:nvGrpSpPr>
      <p:grpSpPr>
        <a:xfrm>
          <a:off x="0" y="0"/>
          <a:ext cx="0" cy="0"/>
          <a:chOff x="0" y="0"/>
          <a:chExt cx="0" cy="0"/>
        </a:xfrm>
      </p:grpSpPr>
      <p:sp>
        <p:nvSpPr>
          <p:cNvPr id="93" name="Shape 93"/>
          <p:cNvSpPr/>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i="1" sz="2400"/>
            </a:lvl1pPr>
          </a:lstStyle>
          <a:p>
            <a:pPr/>
            <a:r>
              <a:t>– Juan López</a:t>
            </a:r>
          </a:p>
        </p:txBody>
      </p:sp>
      <p:sp>
        <p:nvSpPr>
          <p:cNvPr id="94" name="Shape 94"/>
          <p:cNvSpPr/>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pPr/>
            <a:r>
              <a:t>“Escribir una cita aquí” </a:t>
            </a:r>
          </a:p>
        </p:txBody>
      </p:sp>
      <p:sp>
        <p:nvSpPr>
          <p:cNvPr id="95" name="Shape 9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Foto">
    <p:spTree>
      <p:nvGrpSpPr>
        <p:cNvPr id="1" name=""/>
        <p:cNvGrpSpPr/>
        <p:nvPr/>
      </p:nvGrpSpPr>
      <p:grpSpPr>
        <a:xfrm>
          <a:off x="0" y="0"/>
          <a:ext cx="0" cy="0"/>
          <a:chOff x="0" y="0"/>
          <a:chExt cx="0" cy="0"/>
        </a:xfrm>
      </p:grpSpPr>
      <p:sp>
        <p:nvSpPr>
          <p:cNvPr id="102" name="Shape 102"/>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En blanco">
    <p:spTree>
      <p:nvGrpSpPr>
        <p:cNvPr id="1" name=""/>
        <p:cNvGrpSpPr/>
        <p:nvPr/>
      </p:nvGrpSpPr>
      <p:grpSpPr>
        <a:xfrm>
          <a:off x="0" y="0"/>
          <a:ext cx="0" cy="0"/>
          <a:chOff x="0" y="0"/>
          <a:chExt cx="0" cy="0"/>
        </a:xfrm>
      </p:grpSpPr>
      <p:sp>
        <p:nvSpPr>
          <p:cNvPr id="110" name="Shape 11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Foto (horizontal)">
    <p:spTree>
      <p:nvGrpSpPr>
        <p:cNvPr id="1" name=""/>
        <p:cNvGrpSpPr/>
        <p:nvPr/>
      </p:nvGrpSpPr>
      <p:grpSpPr>
        <a:xfrm>
          <a:off x="0" y="0"/>
          <a:ext cx="0" cy="0"/>
          <a:chOff x="0" y="0"/>
          <a:chExt cx="0" cy="0"/>
        </a:xfrm>
      </p:grpSpPr>
      <p:sp>
        <p:nvSpPr>
          <p:cNvPr id="20" name="Shape 20"/>
          <p:cNvSpPr/>
          <p:nvPr>
            <p:ph type="pic" idx="13"/>
          </p:nvPr>
        </p:nvSpPr>
        <p:spPr>
          <a:xfrm>
            <a:off x="1625600" y="673100"/>
            <a:ext cx="9753600" cy="5905500"/>
          </a:xfrm>
          <a:prstGeom prst="rect">
            <a:avLst/>
          </a:prstGeom>
        </p:spPr>
        <p:txBody>
          <a:bodyPr lIns="91439" tIns="45719" rIns="91439" bIns="45719" anchor="t">
            <a:noAutofit/>
          </a:bodyPr>
          <a:lstStyle/>
          <a:p>
            <a:pPr/>
          </a:p>
        </p:txBody>
      </p:sp>
      <p:sp>
        <p:nvSpPr>
          <p:cNvPr id="21" name="Shape 21"/>
          <p:cNvSpPr/>
          <p:nvPr>
            <p:ph type="title"/>
          </p:nvPr>
        </p:nvSpPr>
        <p:spPr>
          <a:xfrm>
            <a:off x="1270000" y="6718300"/>
            <a:ext cx="10464800" cy="1422400"/>
          </a:xfrm>
          <a:prstGeom prst="rect">
            <a:avLst/>
          </a:prstGeom>
        </p:spPr>
        <p:txBody>
          <a:bodyPr anchor="b"/>
          <a:lstStyle/>
          <a:p>
            <a:pPr/>
            <a:r>
              <a:t>Texto del título</a:t>
            </a:r>
          </a:p>
        </p:txBody>
      </p:sp>
      <p:sp>
        <p:nvSpPr>
          <p:cNvPr id="22" name="Shape 22"/>
          <p:cNvSpPr/>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pPr/>
            <a:r>
              <a:t>Nivel de texto 1</a:t>
            </a:r>
          </a:p>
          <a:p>
            <a:pPr lvl="1"/>
            <a:r>
              <a:t>Nivel de texto 2</a:t>
            </a:r>
          </a:p>
          <a:p>
            <a:pPr lvl="2"/>
            <a:r>
              <a:t>Nivel de texto 3</a:t>
            </a:r>
          </a:p>
          <a:p>
            <a:pPr lvl="3"/>
            <a:r>
              <a:t>Nivel de texto 4</a:t>
            </a:r>
          </a:p>
          <a:p>
            <a:pPr lvl="4"/>
            <a:r>
              <a:t>Nivel de texto 5</a:t>
            </a:r>
          </a:p>
        </p:txBody>
      </p:sp>
      <p:sp>
        <p:nvSpPr>
          <p:cNvPr id="23" name="Shape 2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ítulo (centro)">
    <p:spTree>
      <p:nvGrpSpPr>
        <p:cNvPr id="1" name=""/>
        <p:cNvGrpSpPr/>
        <p:nvPr/>
      </p:nvGrpSpPr>
      <p:grpSpPr>
        <a:xfrm>
          <a:off x="0" y="0"/>
          <a:ext cx="0" cy="0"/>
          <a:chOff x="0" y="0"/>
          <a:chExt cx="0" cy="0"/>
        </a:xfrm>
      </p:grpSpPr>
      <p:sp>
        <p:nvSpPr>
          <p:cNvPr id="30" name="Shape 30"/>
          <p:cNvSpPr/>
          <p:nvPr>
            <p:ph type="title"/>
          </p:nvPr>
        </p:nvSpPr>
        <p:spPr>
          <a:xfrm>
            <a:off x="1270000" y="3225800"/>
            <a:ext cx="10464800" cy="3302000"/>
          </a:xfrm>
          <a:prstGeom prst="rect">
            <a:avLst/>
          </a:prstGeom>
        </p:spPr>
        <p:txBody>
          <a:bodyPr/>
          <a:lstStyle/>
          <a:p>
            <a:pPr/>
            <a:r>
              <a:t>Texto del título</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Foto (vertical)">
    <p:spTree>
      <p:nvGrpSpPr>
        <p:cNvPr id="1" name=""/>
        <p:cNvGrpSpPr/>
        <p:nvPr/>
      </p:nvGrpSpPr>
      <p:grpSpPr>
        <a:xfrm>
          <a:off x="0" y="0"/>
          <a:ext cx="0" cy="0"/>
          <a:chOff x="0" y="0"/>
          <a:chExt cx="0" cy="0"/>
        </a:xfrm>
      </p:grpSpPr>
      <p:sp>
        <p:nvSpPr>
          <p:cNvPr id="38" name="Shape 38"/>
          <p:cNvSpPr/>
          <p:nvPr>
            <p:ph type="pic" sz="half" idx="13"/>
          </p:nvPr>
        </p:nvSpPr>
        <p:spPr>
          <a:xfrm>
            <a:off x="6718300" y="635000"/>
            <a:ext cx="5334000" cy="8216900"/>
          </a:xfrm>
          <a:prstGeom prst="rect">
            <a:avLst/>
          </a:prstGeom>
        </p:spPr>
        <p:txBody>
          <a:bodyPr lIns="91439" tIns="45719" rIns="91439" bIns="45719" anchor="t">
            <a:noAutofit/>
          </a:bodyPr>
          <a:lstStyle/>
          <a:p>
            <a:pPr/>
          </a:p>
        </p:txBody>
      </p:sp>
      <p:sp>
        <p:nvSpPr>
          <p:cNvPr id="39" name="Shape 39"/>
          <p:cNvSpPr/>
          <p:nvPr>
            <p:ph type="title"/>
          </p:nvPr>
        </p:nvSpPr>
        <p:spPr>
          <a:xfrm>
            <a:off x="952500" y="635000"/>
            <a:ext cx="5334000" cy="3987800"/>
          </a:xfrm>
          <a:prstGeom prst="rect">
            <a:avLst/>
          </a:prstGeom>
        </p:spPr>
        <p:txBody>
          <a:bodyPr anchor="b"/>
          <a:lstStyle>
            <a:lvl1pPr>
              <a:defRPr sz="6000"/>
            </a:lvl1pPr>
          </a:lstStyle>
          <a:p>
            <a:pPr/>
            <a:r>
              <a:t>Texto del título</a:t>
            </a:r>
          </a:p>
        </p:txBody>
      </p:sp>
      <p:sp>
        <p:nvSpPr>
          <p:cNvPr id="40" name="Shape 40"/>
          <p:cNvSpPr/>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pPr/>
            <a:r>
              <a:t>Nivel de texto 1</a:t>
            </a:r>
          </a:p>
          <a:p>
            <a:pPr lvl="1"/>
            <a:r>
              <a:t>Nivel de texto 2</a:t>
            </a:r>
          </a:p>
          <a:p>
            <a:pPr lvl="2"/>
            <a:r>
              <a:t>Nivel de texto 3</a:t>
            </a:r>
          </a:p>
          <a:p>
            <a:pPr lvl="3"/>
            <a:r>
              <a:t>Nivel de texto 4</a:t>
            </a:r>
          </a:p>
          <a:p>
            <a:pPr lvl="4"/>
            <a:r>
              <a:t>Nivel de texto 5</a:t>
            </a:r>
          </a:p>
        </p:txBody>
      </p:sp>
      <p:sp>
        <p:nvSpPr>
          <p:cNvPr id="41" name="Shape 4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ítulo (arriba)">
    <p:spTree>
      <p:nvGrpSpPr>
        <p:cNvPr id="1" name=""/>
        <p:cNvGrpSpPr/>
        <p:nvPr/>
      </p:nvGrpSpPr>
      <p:grpSpPr>
        <a:xfrm>
          <a:off x="0" y="0"/>
          <a:ext cx="0" cy="0"/>
          <a:chOff x="0" y="0"/>
          <a:chExt cx="0" cy="0"/>
        </a:xfrm>
      </p:grpSpPr>
      <p:sp>
        <p:nvSpPr>
          <p:cNvPr id="48" name="Shape 48"/>
          <p:cNvSpPr/>
          <p:nvPr>
            <p:ph type="title"/>
          </p:nvPr>
        </p:nvSpPr>
        <p:spPr>
          <a:prstGeom prst="rect">
            <a:avLst/>
          </a:prstGeom>
        </p:spPr>
        <p:txBody>
          <a:bodyPr/>
          <a:lstStyle/>
          <a:p>
            <a:pPr/>
            <a:r>
              <a:t>Texto del título</a:t>
            </a:r>
          </a:p>
        </p:txBody>
      </p:sp>
      <p:sp>
        <p:nvSpPr>
          <p:cNvPr id="49" name="Shape 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ítulo y viñetas">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p>
            <a:pPr/>
            <a:r>
              <a:t>Texto del título</a:t>
            </a:r>
          </a:p>
        </p:txBody>
      </p:sp>
      <p:sp>
        <p:nvSpPr>
          <p:cNvPr id="57" name="Shape 57"/>
          <p:cNvSpPr/>
          <p:nvPr>
            <p:ph type="body" idx="1"/>
          </p:nvPr>
        </p:nvSpPr>
        <p:spPr>
          <a:prstGeom prst="rect">
            <a:avLst/>
          </a:prstGeom>
        </p:spPr>
        <p:txBody>
          <a:bodyPr/>
          <a:lstStyle/>
          <a:p>
            <a:pPr/>
            <a:r>
              <a:t>Nivel de texto 1</a:t>
            </a:r>
          </a:p>
          <a:p>
            <a:pPr lvl="1"/>
            <a:r>
              <a:t>Nivel de texto 2</a:t>
            </a:r>
          </a:p>
          <a:p>
            <a:pPr lvl="2"/>
            <a:r>
              <a:t>Nivel de texto 3</a:t>
            </a:r>
          </a:p>
          <a:p>
            <a:pPr lvl="3"/>
            <a:r>
              <a:t>Nivel de texto 4</a:t>
            </a:r>
          </a:p>
          <a:p>
            <a:pPr lvl="4"/>
            <a:r>
              <a:t>Nivel de texto 5</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ítulo, viñetas y foto">
    <p:spTree>
      <p:nvGrpSpPr>
        <p:cNvPr id="1" name=""/>
        <p:cNvGrpSpPr/>
        <p:nvPr/>
      </p:nvGrpSpPr>
      <p:grpSpPr>
        <a:xfrm>
          <a:off x="0" y="0"/>
          <a:ext cx="0" cy="0"/>
          <a:chOff x="0" y="0"/>
          <a:chExt cx="0" cy="0"/>
        </a:xfrm>
      </p:grpSpPr>
      <p:sp>
        <p:nvSpPr>
          <p:cNvPr id="65" name="Shape 65"/>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Shape 66"/>
          <p:cNvSpPr/>
          <p:nvPr>
            <p:ph type="title"/>
          </p:nvPr>
        </p:nvSpPr>
        <p:spPr>
          <a:prstGeom prst="rect">
            <a:avLst/>
          </a:prstGeom>
        </p:spPr>
        <p:txBody>
          <a:bodyPr/>
          <a:lstStyle/>
          <a:p>
            <a:pPr/>
            <a:r>
              <a:t>Texto del título</a:t>
            </a:r>
          </a:p>
        </p:txBody>
      </p:sp>
      <p:sp>
        <p:nvSpPr>
          <p:cNvPr id="67" name="Shape 67"/>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Nivel de texto 1</a:t>
            </a:r>
          </a:p>
          <a:p>
            <a:pPr lvl="1"/>
            <a:r>
              <a:t>Nivel de texto 2</a:t>
            </a:r>
          </a:p>
          <a:p>
            <a:pPr lvl="2"/>
            <a:r>
              <a:t>Nivel de texto 3</a:t>
            </a:r>
          </a:p>
          <a:p>
            <a:pPr lvl="3"/>
            <a:r>
              <a:t>Nivel de texto 4</a:t>
            </a:r>
          </a:p>
          <a:p>
            <a:pPr lvl="4"/>
            <a:r>
              <a:t>Nivel de texto 5</a:t>
            </a:r>
          </a:p>
        </p:txBody>
      </p:sp>
      <p:sp>
        <p:nvSpPr>
          <p:cNvPr id="68" name="Shape 68"/>
          <p:cNvSpPr/>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Viñetas">
    <p:spTree>
      <p:nvGrpSpPr>
        <p:cNvPr id="1" name=""/>
        <p:cNvGrpSpPr/>
        <p:nvPr/>
      </p:nvGrpSpPr>
      <p:grpSpPr>
        <a:xfrm>
          <a:off x="0" y="0"/>
          <a:ext cx="0" cy="0"/>
          <a:chOff x="0" y="0"/>
          <a:chExt cx="0" cy="0"/>
        </a:xfrm>
      </p:grpSpPr>
      <p:sp>
        <p:nvSpPr>
          <p:cNvPr id="75" name="Shape 75"/>
          <p:cNvSpPr/>
          <p:nvPr>
            <p:ph type="body" idx="1"/>
          </p:nvPr>
        </p:nvSpPr>
        <p:spPr>
          <a:xfrm>
            <a:off x="952500" y="1270000"/>
            <a:ext cx="11099800" cy="7213600"/>
          </a:xfrm>
          <a:prstGeom prst="rect">
            <a:avLst/>
          </a:prstGeom>
        </p:spPr>
        <p:txBody>
          <a:bodyPr/>
          <a:lstStyle/>
          <a:p>
            <a:pPr/>
            <a:r>
              <a:t>Nivel de texto 1</a:t>
            </a:r>
          </a:p>
          <a:p>
            <a:pPr lvl="1"/>
            <a:r>
              <a:t>Nivel de texto 2</a:t>
            </a:r>
          </a:p>
          <a:p>
            <a:pPr lvl="2"/>
            <a:r>
              <a:t>Nivel de texto 3</a:t>
            </a:r>
          </a:p>
          <a:p>
            <a:pPr lvl="3"/>
            <a:r>
              <a:t>Nivel de texto 4</a:t>
            </a:r>
          </a:p>
          <a:p>
            <a:pPr lvl="4"/>
            <a:r>
              <a:t>Nivel de texto 5</a:t>
            </a:r>
          </a:p>
        </p:txBody>
      </p:sp>
      <p:sp>
        <p:nvSpPr>
          <p:cNvPr id="76" name="Shape 7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3 fotos">
    <p:spTree>
      <p:nvGrpSpPr>
        <p:cNvPr id="1" name=""/>
        <p:cNvGrpSpPr/>
        <p:nvPr/>
      </p:nvGrpSpPr>
      <p:grpSpPr>
        <a:xfrm>
          <a:off x="0" y="0"/>
          <a:ext cx="0" cy="0"/>
          <a:chOff x="0" y="0"/>
          <a:chExt cx="0" cy="0"/>
        </a:xfrm>
      </p:grpSpPr>
      <p:sp>
        <p:nvSpPr>
          <p:cNvPr id="83" name="Shape 83"/>
          <p:cNvSpPr/>
          <p:nvPr>
            <p:ph type="pic" sz="quarter" idx="13"/>
          </p:nvPr>
        </p:nvSpPr>
        <p:spPr>
          <a:xfrm>
            <a:off x="6718300" y="5092700"/>
            <a:ext cx="5334000" cy="3771900"/>
          </a:xfrm>
          <a:prstGeom prst="rect">
            <a:avLst/>
          </a:prstGeom>
        </p:spPr>
        <p:txBody>
          <a:bodyPr lIns="91439" tIns="45719" rIns="91439" bIns="45719" anchor="t">
            <a:noAutofit/>
          </a:bodyPr>
          <a:lstStyle/>
          <a:p>
            <a:pPr/>
          </a:p>
        </p:txBody>
      </p:sp>
      <p:sp>
        <p:nvSpPr>
          <p:cNvPr id="84" name="Shape 84"/>
          <p:cNvSpPr/>
          <p:nvPr>
            <p:ph type="pic" sz="quarter" idx="14"/>
          </p:nvPr>
        </p:nvSpPr>
        <p:spPr>
          <a:xfrm>
            <a:off x="6718300" y="889000"/>
            <a:ext cx="5334000" cy="3771900"/>
          </a:xfrm>
          <a:prstGeom prst="rect">
            <a:avLst/>
          </a:prstGeom>
        </p:spPr>
        <p:txBody>
          <a:bodyPr lIns="91439" tIns="45719" rIns="91439" bIns="45719" anchor="t">
            <a:noAutofit/>
          </a:bodyPr>
          <a:lstStyle/>
          <a:p>
            <a:pPr/>
          </a:p>
        </p:txBody>
      </p:sp>
      <p:sp>
        <p:nvSpPr>
          <p:cNvPr id="85" name="Shape 85"/>
          <p:cNvSpPr/>
          <p:nvPr>
            <p:ph type="pic" sz="half" idx="15"/>
          </p:nvPr>
        </p:nvSpPr>
        <p:spPr>
          <a:xfrm>
            <a:off x="952500" y="889000"/>
            <a:ext cx="5334000" cy="7975600"/>
          </a:xfrm>
          <a:prstGeom prst="rect">
            <a:avLst/>
          </a:prstGeom>
        </p:spPr>
        <p:txBody>
          <a:bodyPr lIns="91439" tIns="45719" rIns="91439" bIns="45719" anchor="t">
            <a:noAutofit/>
          </a:bodyPr>
          <a:lstStyle/>
          <a:p>
            <a:pPr/>
          </a:p>
        </p:txBody>
      </p:sp>
      <p:sp>
        <p:nvSpPr>
          <p:cNvPr id="86" name="Shape 8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Texto del título</a:t>
            </a:r>
          </a:p>
        </p:txBody>
      </p:sp>
      <p:sp>
        <p:nvSpPr>
          <p:cNvPr id="3" name="Shape 3"/>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Nivel de texto 1</a:t>
            </a:r>
          </a:p>
          <a:p>
            <a:pPr lvl="1"/>
            <a:r>
              <a:t>Nivel de texto 2</a:t>
            </a:r>
          </a:p>
          <a:p>
            <a:pPr lvl="2"/>
            <a:r>
              <a:t>Nivel de texto 3</a:t>
            </a:r>
          </a:p>
          <a:p>
            <a:pPr lvl="3"/>
            <a:r>
              <a:t>Nivel de texto 4</a:t>
            </a:r>
          </a:p>
          <a:p>
            <a:pPr lvl="4"/>
            <a:r>
              <a:t>Nivel de texto 5</a:t>
            </a:r>
          </a:p>
        </p:txBody>
      </p:sp>
      <p:sp>
        <p:nvSpPr>
          <p:cNvPr id="4" name="Shape 4"/>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Shape 119"/>
          <p:cNvSpPr/>
          <p:nvPr/>
        </p:nvSpPr>
        <p:spPr>
          <a:xfrm>
            <a:off x="4381906" y="1636370"/>
            <a:ext cx="4240988" cy="46106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IMPULSORES DE MEJORAS</a:t>
            </a:r>
          </a:p>
        </p:txBody>
      </p:sp>
      <p:pic>
        <p:nvPicPr>
          <p:cNvPr id="120" name="pasted-image.png"/>
          <p:cNvPicPr>
            <a:picLocks noChangeAspect="1"/>
          </p:cNvPicPr>
          <p:nvPr/>
        </p:nvPicPr>
        <p:blipFill>
          <a:blip r:embed="rId2">
            <a:extLst/>
          </a:blip>
          <a:stretch>
            <a:fillRect/>
          </a:stretch>
        </p:blipFill>
        <p:spPr>
          <a:xfrm>
            <a:off x="450850" y="625859"/>
            <a:ext cx="2113725" cy="828291"/>
          </a:xfrm>
          <a:prstGeom prst="rect">
            <a:avLst/>
          </a:prstGeom>
          <a:ln w="12700">
            <a:miter lim="400000"/>
          </a:ln>
        </p:spPr>
      </p:pic>
      <p:pic>
        <p:nvPicPr>
          <p:cNvPr id="121" name="pasted-image.png"/>
          <p:cNvPicPr>
            <a:picLocks noChangeAspect="1"/>
          </p:cNvPicPr>
          <p:nvPr/>
        </p:nvPicPr>
        <p:blipFill>
          <a:blip r:embed="rId3">
            <a:extLst/>
          </a:blip>
          <a:stretch>
            <a:fillRect/>
          </a:stretch>
        </p:blipFill>
        <p:spPr>
          <a:xfrm>
            <a:off x="3302000" y="665745"/>
            <a:ext cx="2625406" cy="748520"/>
          </a:xfrm>
          <a:prstGeom prst="rect">
            <a:avLst/>
          </a:prstGeom>
          <a:ln w="12700">
            <a:miter lim="400000"/>
          </a:ln>
        </p:spPr>
      </p:pic>
      <p:graphicFrame>
        <p:nvGraphicFramePr>
          <p:cNvPr id="122" name="Table 122"/>
          <p:cNvGraphicFramePr/>
          <p:nvPr/>
        </p:nvGraphicFramePr>
        <p:xfrm>
          <a:off x="1313804" y="2533869"/>
          <a:ext cx="10862851" cy="6515101"/>
        </p:xfrm>
        <a:graphic xmlns:a="http://schemas.openxmlformats.org/drawingml/2006/main">
          <a:graphicData uri="http://schemas.openxmlformats.org/drawingml/2006/table">
            <a:tbl>
              <a:tblPr firstCol="0" firstRow="0" lastCol="0" lastRow="0" bandCol="0" bandRow="0" rtl="0">
                <a:tableStyleId>{CF821DB8-F4EB-4A41-A1BA-3FCAFE7338EE}</a:tableStyleId>
              </a:tblPr>
              <a:tblGrid>
                <a:gridCol w="1550021"/>
                <a:gridCol w="1550021"/>
                <a:gridCol w="1550021"/>
                <a:gridCol w="1550021"/>
                <a:gridCol w="1550021"/>
                <a:gridCol w="1550021"/>
                <a:gridCol w="1550021"/>
              </a:tblGrid>
              <a:tr h="1132697">
                <a:tc>
                  <a:txBody>
                    <a:bodyPr/>
                    <a:lstStyle/>
                    <a:p>
                      <a:pPr defTabSz="914400">
                        <a:defRPr sz="1800"/>
                      </a:pPr>
                      <a:r>
                        <a:rPr b="1" sz="1600">
                          <a:sym typeface="Helvetica Neue"/>
                        </a:rPr>
                        <a:t>SUSTITUYE</a:t>
                      </a:r>
                    </a:p>
                  </a:txBody>
                  <a:tcPr marL="50800" marR="50800" marT="50800" marB="50800" anchor="ctr" anchorCtr="0" horzOverflow="overflow"/>
                </a:tc>
                <a:tc>
                  <a:txBody>
                    <a:bodyPr/>
                    <a:lstStyle/>
                    <a:p>
                      <a:pPr defTabSz="914400">
                        <a:defRPr sz="1800"/>
                      </a:pPr>
                      <a:r>
                        <a:rPr b="1" sz="1600">
                          <a:sym typeface="Helvetica Neue"/>
                        </a:rPr>
                        <a:t>COMBINA</a:t>
                      </a:r>
                    </a:p>
                  </a:txBody>
                  <a:tcPr marL="50800" marR="50800" marT="50800" marB="50800" anchor="ctr" anchorCtr="0" horzOverflow="overflow"/>
                </a:tc>
                <a:tc>
                  <a:txBody>
                    <a:bodyPr/>
                    <a:lstStyle/>
                    <a:p>
                      <a:pPr defTabSz="914400">
                        <a:defRPr sz="1800"/>
                      </a:pPr>
                      <a:r>
                        <a:rPr b="1" sz="1600">
                          <a:sym typeface="Helvetica Neue"/>
                        </a:rPr>
                        <a:t>ADAPTA</a:t>
                      </a:r>
                    </a:p>
                  </a:txBody>
                  <a:tcPr marL="50800" marR="50800" marT="50800" marB="50800" anchor="ctr" anchorCtr="0" horzOverflow="overflow"/>
                </a:tc>
                <a:tc>
                  <a:txBody>
                    <a:bodyPr/>
                    <a:lstStyle/>
                    <a:p>
                      <a:pPr defTabSz="914400">
                        <a:defRPr sz="1800"/>
                      </a:pPr>
                      <a:r>
                        <a:rPr b="1" sz="1600">
                          <a:sym typeface="Helvetica Neue"/>
                        </a:rPr>
                        <a:t>MODIFICA</a:t>
                      </a:r>
                    </a:p>
                  </a:txBody>
                  <a:tcPr marL="50800" marR="50800" marT="50800" marB="50800" anchor="ctr" anchorCtr="0" horzOverflow="overflow"/>
                </a:tc>
                <a:tc>
                  <a:txBody>
                    <a:bodyPr/>
                    <a:lstStyle/>
                    <a:p>
                      <a:pPr defTabSz="914400">
                        <a:defRPr sz="1800"/>
                      </a:pPr>
                      <a:r>
                        <a:rPr b="1" sz="1600">
                          <a:sym typeface="Helvetica Neue"/>
                        </a:rPr>
                        <a:t>PON EN OTROS USOS</a:t>
                      </a:r>
                    </a:p>
                  </a:txBody>
                  <a:tcPr marL="50800" marR="50800" marT="50800" marB="50800" anchor="ctr" anchorCtr="0" horzOverflow="overflow"/>
                </a:tc>
                <a:tc>
                  <a:txBody>
                    <a:bodyPr/>
                    <a:lstStyle/>
                    <a:p>
                      <a:pPr defTabSz="914400">
                        <a:defRPr sz="1800"/>
                      </a:pPr>
                      <a:r>
                        <a:rPr b="1" sz="1600">
                          <a:sym typeface="Helvetica Neue"/>
                        </a:rPr>
                        <a:t>ELIMINA</a:t>
                      </a:r>
                    </a:p>
                  </a:txBody>
                  <a:tcPr marL="50800" marR="50800" marT="50800" marB="50800" anchor="ctr" anchorCtr="0" horzOverflow="overflow"/>
                </a:tc>
                <a:tc>
                  <a:txBody>
                    <a:bodyPr/>
                    <a:lstStyle/>
                    <a:p>
                      <a:pPr defTabSz="914400">
                        <a:defRPr sz="1800"/>
                      </a:pPr>
                      <a:r>
                        <a:rPr b="1" sz="1600">
                          <a:sym typeface="Helvetica Neue"/>
                        </a:rPr>
                        <a:t>REACOMODA</a:t>
                      </a:r>
                    </a:p>
                  </a:txBody>
                  <a:tcPr marL="50800" marR="50800" marT="50800" marB="50800" anchor="ctr" anchorCtr="0" horzOverflow="overflow"/>
                </a:tc>
              </a:tr>
              <a:tr h="5369702">
                <a:tc>
                  <a:txBody>
                    <a:bodyPr/>
                    <a:lstStyle/>
                    <a:p>
                      <a:pPr defTabSz="914400">
                        <a:defRPr sz="1800"/>
                      </a:pPr>
                      <a:r>
                        <a:rPr sz="1100">
                          <a:sym typeface="Helvetica Neue"/>
                        </a:rPr>
                        <a:t>¿Qué materiales o recursos puedes sustituir o intercambiar para mejorar tu trabajo?
¿Qué reglas puedes sustituir?</a:t>
                      </a:r>
                    </a:p>
                  </a:txBody>
                  <a:tcPr marL="50800" marR="50800" marT="50800" marB="50800" anchor="t" anchorCtr="0" horzOverflow="overflow">
                    <a:noFill/>
                  </a:tcPr>
                </a:tc>
                <a:tc>
                  <a:txBody>
                    <a:bodyPr/>
                    <a:lstStyle/>
                    <a:p>
                      <a:pPr defTabSz="914400">
                        <a:defRPr sz="1800"/>
                      </a:pPr>
                      <a:r>
                        <a:rPr sz="1100">
                          <a:sym typeface="Helvetica Neue"/>
                        </a:rPr>
                        <a:t>¿Qué pasaría si combinaras distintos aspectos de tu trabajo para crear algo nuevo?
¿Qué pasaría si combinaras propósitos u objetivos?
¿Cómo podrías combinar talento y recursos?</a:t>
                      </a:r>
                    </a:p>
                  </a:txBody>
                  <a:tcPr marL="50800" marR="50800" marT="50800" marB="50800" anchor="t" anchorCtr="0" horzOverflow="overflow">
                    <a:noFill/>
                  </a:tcPr>
                </a:tc>
                <a:tc>
                  <a:txBody>
                    <a:bodyPr/>
                    <a:lstStyle/>
                    <a:p>
                      <a:pPr defTabSz="914400">
                        <a:defRPr sz="1800"/>
                      </a:pPr>
                      <a:r>
                        <a:rPr sz="1100">
                          <a:sym typeface="Helvetica Neue"/>
                        </a:rPr>
                        <a:t>¿Como puedes readaptar o reajustar tu trabajo?
¿Quién puede ser tu referencia para desarrollar tu trabajo?
¿Bajo qué otro contexto puedes desarrollar tu trabajo?
¿Qué otros productos o ideas puedes usar como inspiración?
</a:t>
                      </a:r>
                    </a:p>
                  </a:txBody>
                  <a:tcPr marL="50800" marR="50800" marT="50800" marB="50800" anchor="t" anchorCtr="0" horzOverflow="overflow">
                    <a:noFill/>
                  </a:tcPr>
                </a:tc>
                <a:tc>
                  <a:txBody>
                    <a:bodyPr/>
                    <a:lstStyle/>
                    <a:p>
                      <a:pPr defTabSz="914400">
                        <a:defRPr sz="1800"/>
                      </a:pPr>
                      <a:r>
                        <a:rPr sz="1100">
                          <a:sym typeface="Helvetica Neue"/>
                        </a:rPr>
                        <a:t>¿Qué puedes agregar para modificar tu trabajo?
¿Qué puedes enfatizar o resaltar para crear más valor?
¿Qué elementos de tu trabajo puedes fortalecer para crear algo nuevo?</a:t>
                      </a:r>
                    </a:p>
                  </a:txBody>
                  <a:tcPr marL="50800" marR="50800" marT="50800" marB="50800" anchor="t" anchorCtr="0" horzOverflow="overflow">
                    <a:noFill/>
                  </a:tcPr>
                </a:tc>
                <a:tc>
                  <a:txBody>
                    <a:bodyPr/>
                    <a:lstStyle/>
                    <a:p>
                      <a:pPr defTabSz="914400">
                        <a:defRPr sz="1800"/>
                      </a:pPr>
                      <a:r>
                        <a:rPr sz="1100">
                          <a:sym typeface="Helvetica Neue"/>
                        </a:rPr>
                        <a:t>¿Puedes usar tu trabajo en algún otro lugar?
¿Quién más se puede beneficiar de tu trabajo?
¿De qué otra forma puedes hacer tu trabajo en otro lugar?
¿Puedes utilizar algunas ideas/elementos de tu trabajo anterior?
</a:t>
                      </a:r>
                    </a:p>
                  </a:txBody>
                  <a:tcPr marL="50800" marR="50800" marT="50800" marB="50800" anchor="t" anchorCtr="0" horzOverflow="overflow">
                    <a:noFill/>
                  </a:tcPr>
                </a:tc>
                <a:tc>
                  <a:txBody>
                    <a:bodyPr/>
                    <a:lstStyle/>
                    <a:p>
                      <a:pPr defTabSz="914400">
                        <a:defRPr sz="1800"/>
                      </a:pPr>
                      <a:r>
                        <a:rPr sz="1100">
                          <a:sym typeface="Helvetica Neue"/>
                        </a:rPr>
                        <a:t>¿Cómo puedes agilizar o simplificar tu trabajo?
¿Qué elementos de tu trabajo puedes hacer más divertidos?
¿Qué elementos de tu trabajo e incluso reglas puedes eliminar?
</a:t>
                      </a:r>
                    </a:p>
                  </a:txBody>
                  <a:tcPr marL="50800" marR="50800" marT="50800" marB="50800" anchor="t" anchorCtr="0" horzOverflow="overflow">
                    <a:noFill/>
                  </a:tcPr>
                </a:tc>
                <a:tc>
                  <a:txBody>
                    <a:bodyPr/>
                    <a:lstStyle/>
                    <a:p>
                      <a:pPr defTabSz="914400">
                        <a:defRPr sz="1800"/>
                      </a:pPr>
                      <a:r>
                        <a:rPr sz="1100">
                          <a:sym typeface="Helvetica Neue"/>
                        </a:rPr>
                        <a:t>¿Qué pasaría si acometerías la secuencia de tu trabajo de forma diferente?
¿Qué pasaría si hicieras lo opuesto a lo que estás haciendo?
¿Cómo puedes reorganizar tu trabajo?</a:t>
                      </a:r>
                    </a:p>
                  </a:txBody>
                  <a:tcPr marL="50800" marR="50800" marT="50800" marB="50800" anchor="t" anchorCtr="0" horzOverflow="overflow">
                    <a:noFill/>
                  </a:tcPr>
                </a:tc>
              </a:tr>
            </a:tbl>
          </a:graphicData>
        </a:graphic>
      </p:graphicFrame>
      <p:sp>
        <p:nvSpPr>
          <p:cNvPr id="123" name="Shape 123"/>
          <p:cNvSpPr/>
          <p:nvPr/>
        </p:nvSpPr>
        <p:spPr>
          <a:xfrm>
            <a:off x="1266875" y="9103970"/>
            <a:ext cx="1911250" cy="46106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rPr sz="1200"/>
              <a:t>Fuente: DIY, Nesta 2013</a:t>
            </a:r>
            <a:r>
              <a:t> </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