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9"/>
    <p:restoredTop sz="93807"/>
  </p:normalViewPr>
  <p:slideViewPr>
    <p:cSldViewPr snapToGrid="0" snapToObjects="1">
      <p:cViewPr varScale="1">
        <p:scale>
          <a:sx n="73" d="100"/>
          <a:sy n="73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94220-9347-454D-A5BC-5100788A5207}" type="datetimeFigureOut">
              <a:rPr lang="es-ES_tradnl" smtClean="0"/>
              <a:t>29/03/2019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2691C-5BA4-D240-A612-9B4526D60F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317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535520" y="1225374"/>
            <a:ext cx="9241766" cy="1004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smtClean="0"/>
              <a:t>SUBTITULO</a:t>
            </a:r>
            <a:endParaRPr lang="es-ES_tradnl" dirty="0"/>
          </a:p>
        </p:txBody>
      </p:sp>
      <p:sp>
        <p:nvSpPr>
          <p:cNvPr id="13" name="Marcador de imagen 12"/>
          <p:cNvSpPr>
            <a:spLocks noGrp="1"/>
          </p:cNvSpPr>
          <p:nvPr>
            <p:ph type="pic" sz="quarter" idx="10" hasCustomPrompt="1"/>
          </p:nvPr>
        </p:nvSpPr>
        <p:spPr>
          <a:xfrm>
            <a:off x="2430862" y="3466593"/>
            <a:ext cx="9242425" cy="896937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Subtítulo</a:t>
            </a:r>
            <a:endParaRPr lang="es-ES_tradnl" dirty="0"/>
          </a:p>
        </p:txBody>
      </p:sp>
      <p:grpSp>
        <p:nvGrpSpPr>
          <p:cNvPr id="7" name="Grupo 15"/>
          <p:cNvGrpSpPr/>
          <p:nvPr userDrawn="1"/>
        </p:nvGrpSpPr>
        <p:grpSpPr>
          <a:xfrm>
            <a:off x="352909" y="163376"/>
            <a:ext cx="11839091" cy="3128464"/>
            <a:chOff x="0" y="0"/>
            <a:chExt cx="6457950" cy="1769110"/>
          </a:xfrm>
          <a:solidFill>
            <a:schemeClr val="bg1">
              <a:lumMod val="85000"/>
            </a:schemeClr>
          </a:solidFill>
        </p:grpSpPr>
        <p:sp>
          <p:nvSpPr>
            <p:cNvPr id="8" name="Rectángulo 7"/>
            <p:cNvSpPr/>
            <p:nvPr userDrawn="1"/>
          </p:nvSpPr>
          <p:spPr>
            <a:xfrm>
              <a:off x="1133475" y="409575"/>
              <a:ext cx="5324475" cy="9829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sp>
          <p:nvSpPr>
            <p:cNvPr id="9" name="Círculo rojo"/>
            <p:cNvSpPr/>
            <p:nvPr userDrawn="1"/>
          </p:nvSpPr>
          <p:spPr>
            <a:xfrm>
              <a:off x="0" y="0"/>
              <a:ext cx="1742324" cy="1769110"/>
            </a:xfrm>
            <a:prstGeom prst="donut">
              <a:avLst>
                <a:gd name="adj" fmla="val 28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sp>
          <p:nvSpPr>
            <p:cNvPr id="10" name="Círculo blanco"/>
            <p:cNvSpPr/>
            <p:nvPr userDrawn="1"/>
          </p:nvSpPr>
          <p:spPr>
            <a:xfrm>
              <a:off x="57150" y="57150"/>
              <a:ext cx="1639722" cy="1664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950234" y="887661"/>
            <a:ext cx="9241766" cy="15081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dirty="0" smtClean="0"/>
              <a:t>TITULO</a:t>
            </a:r>
            <a:endParaRPr lang="es-ES_tradnl" dirty="0"/>
          </a:p>
        </p:txBody>
      </p:sp>
      <p:pic>
        <p:nvPicPr>
          <p:cNvPr id="11" name="Imagen 10" descr="/Users/marco.martinez/Downloads/Stu4C_logo_files/Main_color_trans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26769" r="12000" b="36616"/>
          <a:stretch/>
        </p:blipFill>
        <p:spPr bwMode="auto">
          <a:xfrm>
            <a:off x="519566" y="903970"/>
            <a:ext cx="3132131" cy="14918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/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1660" y="-162339"/>
            <a:ext cx="1848679" cy="121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1"/>
          <a:stretch/>
        </p:blipFill>
        <p:spPr>
          <a:xfrm>
            <a:off x="182345" y="6089906"/>
            <a:ext cx="1903286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0728" y="12967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010728" y="2622341"/>
            <a:ext cx="10515600" cy="1570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66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11" name="Marcador de imagen 10"/>
          <p:cNvSpPr>
            <a:spLocks noGrp="1"/>
          </p:cNvSpPr>
          <p:nvPr>
            <p:ph type="pic" sz="quarter" idx="10"/>
          </p:nvPr>
        </p:nvSpPr>
        <p:spPr>
          <a:xfrm>
            <a:off x="6714676" y="2639054"/>
            <a:ext cx="4640712" cy="3037127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Arrastre la imagen al marcador de posición o haga clic en el icono para agregarla</a:t>
            </a:r>
            <a:endParaRPr lang="es-ES_tradn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1155940" y="2639054"/>
            <a:ext cx="5538547" cy="3037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158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542" y="785004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1779" y="99218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50951" y="2385204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1222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095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5095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6804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 userDrawn="1"/>
        </p:nvPicPr>
        <p:blipFill>
          <a:blip r:embed="rId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1660" y="-162339"/>
            <a:ext cx="1848679" cy="121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1"/>
          <a:stretch/>
        </p:blipFill>
        <p:spPr>
          <a:xfrm>
            <a:off x="244602" y="6089904"/>
            <a:ext cx="1903286" cy="768096"/>
          </a:xfrm>
          <a:prstGeom prst="rect">
            <a:avLst/>
          </a:prstGeom>
        </p:spPr>
      </p:pic>
      <p:pic>
        <p:nvPicPr>
          <p:cNvPr id="5" name="Imagen 4" descr="/Users/marco.martinez/Downloads/Stu4C_logo_files/Main_color_trans.png"/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26769" r="12000" b="36616"/>
          <a:stretch/>
        </p:blipFill>
        <p:spPr bwMode="auto">
          <a:xfrm>
            <a:off x="10629900" y="201568"/>
            <a:ext cx="1285875" cy="573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344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3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35520" y="966651"/>
            <a:ext cx="9241766" cy="1502229"/>
          </a:xfrm>
        </p:spPr>
        <p:txBody>
          <a:bodyPr/>
          <a:lstStyle/>
          <a:p>
            <a:r>
              <a:rPr lang="en-US" sz="1600" b="1" dirty="0" err="1"/>
              <a:t>Conferencia</a:t>
            </a:r>
            <a:r>
              <a:rPr lang="en-US" sz="1600" b="1" dirty="0"/>
              <a:t> Final</a:t>
            </a:r>
            <a:endParaRPr lang="es-ES" sz="1600" dirty="0"/>
          </a:p>
          <a:p>
            <a:r>
              <a:rPr lang="en-US" sz="1600" b="1" i="1" dirty="0" smtClean="0"/>
              <a:t>Students4Change</a:t>
            </a:r>
            <a:r>
              <a:rPr lang="en-US" sz="1600" b="1" i="1" dirty="0"/>
              <a:t>: Social Entrepreneurship in </a:t>
            </a:r>
            <a:r>
              <a:rPr lang="en-US" sz="1600" b="1" i="1" dirty="0" smtClean="0"/>
              <a:t>Academia</a:t>
            </a:r>
            <a:endParaRPr lang="es-ES" sz="1600" i="1" dirty="0"/>
          </a:p>
          <a:p>
            <a:r>
              <a:rPr lang="es-ES" sz="1600" b="1" dirty="0"/>
              <a:t>26, 27 y 28 de Agosto de 2019</a:t>
            </a:r>
            <a:endParaRPr lang="es-ES" sz="1600" dirty="0"/>
          </a:p>
          <a:p>
            <a:r>
              <a:rPr lang="es-ES" sz="1600" b="1" dirty="0"/>
              <a:t>Tecnológico de Monterrey, Campus Santa Fe, Ciudad de México</a:t>
            </a:r>
            <a:endParaRPr lang="es-ES" sz="1600" dirty="0"/>
          </a:p>
          <a:p>
            <a:endParaRPr lang="es-ES_tradnl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97" y="6209801"/>
            <a:ext cx="1848485" cy="5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48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50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66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74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PLANTILLA MS-PPT" id="{3C1DFD71-C879-6140-86E9-5994361D0374}" vid="{C749AA44-EF3E-D14A-B46D-903EF23724C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3. PLANTILLA MS-PPT</Template>
  <TotalTime>30</TotalTime>
  <Words>28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William Martinez Mora</dc:creator>
  <cp:lastModifiedBy>Juan Dorado Romero</cp:lastModifiedBy>
  <cp:revision>5</cp:revision>
  <dcterms:created xsi:type="dcterms:W3CDTF">2017-08-08T17:29:33Z</dcterms:created>
  <dcterms:modified xsi:type="dcterms:W3CDTF">2019-03-29T16:56:41Z</dcterms:modified>
</cp:coreProperties>
</file>